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8B9E-F9BA-4FA8-9186-4DFFC7CAFCB1}" type="datetimeFigureOut">
              <a:rPr lang="sk-SK" smtClean="0"/>
              <a:t>8. 2. 2009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2150-5EA9-4CEB-A553-C31046C3895F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 w="6350">
            <a:solidFill>
              <a:schemeClr val="bg1">
                <a:lumMod val="95000"/>
                <a:lumOff val="5000"/>
              </a:schemeClr>
            </a:solidFill>
          </a:ln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reflection blurRad="6350" stA="55000" endA="50" endPos="85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40000"/>
              <a:lumOff val="6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40000"/>
              <a:lumOff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40000"/>
              <a:lumOff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40000"/>
              <a:lumOff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Euro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Naša nová mena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Eurominca – 1€</a:t>
            </a:r>
            <a:endParaRPr lang="sk-SK" dirty="0"/>
          </a:p>
        </p:txBody>
      </p:sp>
      <p:pic>
        <p:nvPicPr>
          <p:cNvPr id="4" name="Content Placeholder 3" descr="1_Euro_coin_S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2857496"/>
            <a:ext cx="1581150" cy="1609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Výmenný kurz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1400172"/>
          </a:xfrm>
        </p:spPr>
        <p:txBody>
          <a:bodyPr>
            <a:normAutofit lnSpcReduction="10000"/>
          </a:bodyPr>
          <a:lstStyle/>
          <a:p>
            <a:r>
              <a:rPr lang="sk-SK" sz="8800" dirty="0" smtClean="0"/>
              <a:t>1 € = 30,1260 Sk</a:t>
            </a:r>
            <a:endParaRPr lang="sk-SK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http://sk.wikipedia.org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643182"/>
            <a:ext cx="7772400" cy="1470025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Euro</vt:lpstr>
      <vt:lpstr>Eurominca – 1€</vt:lpstr>
      <vt:lpstr>Výmenný kurz</vt:lpstr>
      <vt:lpstr>Zdroje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Druska</dc:creator>
  <cp:lastModifiedBy>Peter Druska</cp:lastModifiedBy>
  <cp:revision>8</cp:revision>
  <dcterms:created xsi:type="dcterms:W3CDTF">2009-02-08T09:55:01Z</dcterms:created>
  <dcterms:modified xsi:type="dcterms:W3CDTF">2009-02-08T11:17:06Z</dcterms:modified>
</cp:coreProperties>
</file>